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406" r:id="rId2"/>
    <p:sldId id="408" r:id="rId3"/>
    <p:sldId id="409" r:id="rId4"/>
    <p:sldId id="389" r:id="rId5"/>
    <p:sldId id="390" r:id="rId6"/>
    <p:sldId id="391" r:id="rId7"/>
    <p:sldId id="405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4" r:id="rId17"/>
    <p:sldId id="410" r:id="rId18"/>
    <p:sldId id="411" r:id="rId19"/>
    <p:sldId id="425" r:id="rId20"/>
    <p:sldId id="426" r:id="rId21"/>
    <p:sldId id="427" r:id="rId22"/>
    <p:sldId id="428" r:id="rId23"/>
    <p:sldId id="429" r:id="rId24"/>
    <p:sldId id="430" r:id="rId25"/>
    <p:sldId id="424" r:id="rId26"/>
    <p:sldId id="413" r:id="rId27"/>
    <p:sldId id="414" r:id="rId28"/>
    <p:sldId id="415" r:id="rId29"/>
    <p:sldId id="416" r:id="rId30"/>
    <p:sldId id="417" r:id="rId31"/>
    <p:sldId id="418" r:id="rId32"/>
    <p:sldId id="419" r:id="rId33"/>
    <p:sldId id="420" r:id="rId34"/>
    <p:sldId id="421" r:id="rId35"/>
    <p:sldId id="422" r:id="rId36"/>
    <p:sldId id="42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0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013C0-C630-4815-A7C0-91DAE18DBBAC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3359A1-496D-408A-9D70-072C4C7FFDB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234766"/>
      </p:ext>
    </p:extLst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1A4B8-6E3C-4249-82B0-14C9FD63F38F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EB105D-A732-4B4D-A9ED-5E4AE2787C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163538"/>
      </p:ext>
    </p:extLst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85A58-7878-4163-88E5-089BC650983B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057389-CC21-4612-BAEF-2CDEF80745C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84561"/>
      </p:ext>
    </p:extLst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AA611-3228-4810-A854-6B4A1574BE84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7E07CE-C382-43A6-8C84-BB3308552A3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610710"/>
      </p:ext>
    </p:extLst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8361D-AAFA-4E3B-9003-25092BABD703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A60F0E-9EB5-4FF7-84F8-63189C790DC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793373"/>
      </p:ext>
    </p:extLst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AD667-58F7-4007-9FF2-E8B941A8227B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37A93F-D424-4DF9-960A-82A8FE226A4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115364"/>
      </p:ext>
    </p:extLst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96507-9BAA-4A31-9A97-A573F0492AB5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FC0158-1CA8-4B0A-A0D2-0FF27D3EADE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141363"/>
      </p:ext>
    </p:extLst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11B0A-2A81-4FBA-816D-79D9CDF35D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A4C14F-FFF0-4931-8B82-0A1BC23038B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16458"/>
      </p:ext>
    </p:extLst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3AD08-CD88-4041-AA74-6175A079A2A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543BA7-B7D6-4002-B9D8-A05A001F8E3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976185"/>
      </p:ext>
    </p:extLst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76C11-7C73-4077-A291-54B09703D56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7A1D3D-212F-40D4-97AA-744D4C3C8FC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6203"/>
      </p:ext>
    </p:extLst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DE42F-FAFF-42D7-B145-EF4DE6E0B8D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B71560-F344-4DDD-BB6A-31DBBA95301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971982"/>
      </p:ext>
    </p:extLst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519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F44FF5-17BD-4796-83B6-E837B39C2861}" type="datetimeFigureOut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5/8/2022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519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519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ED03F9-ACCA-425A-A152-14BDAA1C9D52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35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F9AE5D-C5D3-482D-B8A2-FE956BB86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7487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7CD4D3-EB0A-4273-913D-90B59326DB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1645" y="5638800"/>
            <a:ext cx="1772356" cy="1219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9A3085-EDD7-4E4A-8E72-F9CE0A632B3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F5D218-EE8E-4ECF-8C56-B6398C32C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585" y="304800"/>
            <a:ext cx="1066800" cy="1066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7C559F-C412-4667-94BA-F840F61EB5A9}"/>
              </a:ext>
            </a:extLst>
          </p:cNvPr>
          <p:cNvSpPr txBox="1"/>
          <p:nvPr/>
        </p:nvSpPr>
        <p:spPr>
          <a:xfrm>
            <a:off x="2437492" y="213640"/>
            <a:ext cx="426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UBND THỊ XÃ ĐỨC PHỔ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vi-V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ỜNG THCS PHỔ VĂN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0F51DE-FB29-4A34-87DE-DCC805B0F376}"/>
              </a:ext>
            </a:extLst>
          </p:cNvPr>
          <p:cNvCxnSpPr/>
          <p:nvPr/>
        </p:nvCxnSpPr>
        <p:spPr>
          <a:xfrm>
            <a:off x="3581400" y="838200"/>
            <a:ext cx="1828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8059D6F4-1048-451B-9E10-9F1FC06397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676" y="304800"/>
            <a:ext cx="1030293" cy="102027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C7373DF-1DBE-42DD-80F9-4868658735E5}"/>
              </a:ext>
            </a:extLst>
          </p:cNvPr>
          <p:cNvSpPr/>
          <p:nvPr/>
        </p:nvSpPr>
        <p:spPr>
          <a:xfrm>
            <a:off x="2133600" y="1871561"/>
            <a:ext cx="5087711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3600" b="1" dirty="0">
                <a:ln w="12700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TUYÊN TRUYỀN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26C7FB-1FF3-4135-A0F3-C83B0A19720B}"/>
              </a:ext>
            </a:extLst>
          </p:cNvPr>
          <p:cNvSpPr/>
          <p:nvPr/>
        </p:nvSpPr>
        <p:spPr>
          <a:xfrm>
            <a:off x="846354" y="2884626"/>
            <a:ext cx="7926615" cy="1240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en-US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PHÒNG CHỐNG TÁC HẠI CỦA MA TÚY</a:t>
            </a:r>
          </a:p>
        </p:txBody>
      </p:sp>
      <p:pic>
        <p:nvPicPr>
          <p:cNvPr id="20" name="Anh-Tôi-Minh-Thuận-_Official_ (mp3cut.net)">
            <a:hlinkClick r:id="" action="ppaction://media"/>
            <a:extLst>
              <a:ext uri="{FF2B5EF4-FFF2-40B4-BE49-F238E27FC236}">
                <a16:creationId xmlns:a16="http://schemas.microsoft.com/office/drawing/2014/main" id="{8018FCA9-3A16-4249-B173-801C56F3D3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9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61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F9AE5D-C5D3-482D-B8A2-FE956BB86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487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7CD4D3-EB0A-4273-913D-90B59326D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645" y="5638800"/>
            <a:ext cx="1772356" cy="1219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9A3085-EDD7-4E4A-8E72-F9CE0A632B3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F5D218-EE8E-4ECF-8C56-B6398C32C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585" y="304800"/>
            <a:ext cx="1066800" cy="1066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7C559F-C412-4667-94BA-F840F61EB5A9}"/>
              </a:ext>
            </a:extLst>
          </p:cNvPr>
          <p:cNvSpPr txBox="1"/>
          <p:nvPr/>
        </p:nvSpPr>
        <p:spPr>
          <a:xfrm>
            <a:off x="2437492" y="213640"/>
            <a:ext cx="426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UBND THỊ XÃ ĐỨC PHỔ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vi-V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ỜNG THCS PHỔ VĂN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0F51DE-FB29-4A34-87DE-DCC805B0F376}"/>
              </a:ext>
            </a:extLst>
          </p:cNvPr>
          <p:cNvCxnSpPr/>
          <p:nvPr/>
        </p:nvCxnSpPr>
        <p:spPr>
          <a:xfrm>
            <a:off x="3581400" y="838200"/>
            <a:ext cx="1828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8059D6F4-1048-451B-9E10-9F1FC06397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676" y="304800"/>
            <a:ext cx="1030293" cy="102027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C7373DF-1DBE-42DD-80F9-4868658735E5}"/>
              </a:ext>
            </a:extLst>
          </p:cNvPr>
          <p:cNvSpPr/>
          <p:nvPr/>
        </p:nvSpPr>
        <p:spPr>
          <a:xfrm>
            <a:off x="2133600" y="1871561"/>
            <a:ext cx="5087711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3600" b="1" dirty="0">
                <a:ln w="12700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TUYÊN TRUYỀN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26C7FB-1FF3-4135-A0F3-C83B0A19720B}"/>
              </a:ext>
            </a:extLst>
          </p:cNvPr>
          <p:cNvSpPr/>
          <p:nvPr/>
        </p:nvSpPr>
        <p:spPr>
          <a:xfrm>
            <a:off x="846354" y="2884626"/>
            <a:ext cx="7926615" cy="1240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en-US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PHÒNG CHỐNG TÁC HẠI CỦA MA TÚY</a:t>
            </a:r>
          </a:p>
        </p:txBody>
      </p:sp>
    </p:spTree>
    <p:extLst>
      <p:ext uri="{BB962C8B-B14F-4D97-AF65-F5344CB8AC3E}">
        <p14:creationId xmlns:p14="http://schemas.microsoft.com/office/powerpoint/2010/main" val="221424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096B91-6AFF-4BEF-B939-3BF24832F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1912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0253D9-405A-466A-963F-31ED363A23E1}"/>
              </a:ext>
            </a:extLst>
          </p:cNvPr>
          <p:cNvSpPr txBox="1"/>
          <p:nvPr/>
        </p:nvSpPr>
        <p:spPr>
          <a:xfrm>
            <a:off x="3962400" y="457200"/>
            <a:ext cx="4876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MỘT SỐ HÌNH ẢNH VỀ CÁC LOẠI MA TÚY ĐANG LEN LỎI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VÀO HỌC Đ</a:t>
            </a:r>
            <a:r>
              <a:rPr lang="vi-V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ỜNG</a:t>
            </a:r>
          </a:p>
        </p:txBody>
      </p:sp>
    </p:spTree>
    <p:extLst>
      <p:ext uri="{BB962C8B-B14F-4D97-AF65-F5344CB8AC3E}">
        <p14:creationId xmlns:p14="http://schemas.microsoft.com/office/powerpoint/2010/main" val="371121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Heroin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4" y="1371600"/>
            <a:ext cx="8050131" cy="4754563"/>
          </a:xfrm>
        </p:spPr>
      </p:pic>
    </p:spTree>
    <p:extLst>
      <p:ext uri="{BB962C8B-B14F-4D97-AF65-F5344CB8AC3E}">
        <p14:creationId xmlns:p14="http://schemas.microsoft.com/office/powerpoint/2010/main" val="2802592165"/>
      </p:ext>
    </p:extLst>
  </p:cSld>
  <p:clrMapOvr>
    <a:masterClrMapping/>
  </p:clrMapOvr>
  <p:transition spd="slow"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Ketamine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81200"/>
            <a:ext cx="7924800" cy="4267200"/>
          </a:xfrm>
        </p:spPr>
      </p:pic>
    </p:spTree>
    <p:extLst>
      <p:ext uri="{BB962C8B-B14F-4D97-AF65-F5344CB8AC3E}">
        <p14:creationId xmlns:p14="http://schemas.microsoft.com/office/powerpoint/2010/main" val="348794423"/>
      </p:ext>
    </p:extLst>
  </p:cSld>
  <p:clrMapOvr>
    <a:masterClrMapping/>
  </p:clrMapOvr>
  <p:transition spd="slow"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Cỏ Mỹ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47800"/>
            <a:ext cx="7391400" cy="4876800"/>
          </a:xfrm>
        </p:spPr>
      </p:pic>
    </p:spTree>
    <p:extLst>
      <p:ext uri="{BB962C8B-B14F-4D97-AF65-F5344CB8AC3E}">
        <p14:creationId xmlns:p14="http://schemas.microsoft.com/office/powerpoint/2010/main" val="390507556"/>
      </p:ext>
    </p:extLst>
  </p:cSld>
  <p:clrMapOvr>
    <a:masterClrMapping/>
  </p:clrMapOvr>
  <p:transition spd="slow"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Cây anh túc (thuốc phiện)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0"/>
            <a:ext cx="7467600" cy="4724400"/>
          </a:xfrm>
        </p:spPr>
      </p:pic>
    </p:spTree>
    <p:extLst>
      <p:ext uri="{BB962C8B-B14F-4D97-AF65-F5344CB8AC3E}">
        <p14:creationId xmlns:p14="http://schemas.microsoft.com/office/powerpoint/2010/main" val="2627273012"/>
      </p:ext>
    </p:extLst>
  </p:cSld>
  <p:clrMapOvr>
    <a:masterClrMapping/>
  </p:clrMapOvr>
  <p:transition spd="slow"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MDMA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1"/>
            <a:ext cx="8229600" cy="4525468"/>
          </a:xfrm>
        </p:spPr>
      </p:pic>
    </p:spTree>
    <p:extLst>
      <p:ext uri="{BB962C8B-B14F-4D97-AF65-F5344CB8AC3E}">
        <p14:creationId xmlns:p14="http://schemas.microsoft.com/office/powerpoint/2010/main" val="2951915412"/>
      </p:ext>
    </p:extLst>
  </p:cSld>
  <p:clrMapOvr>
    <a:masterClrMapping/>
  </p:clrMapOvr>
  <p:transition spd="slow"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Methamphetamine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47800"/>
            <a:ext cx="7696200" cy="4953000"/>
          </a:xfrm>
        </p:spPr>
      </p:pic>
    </p:spTree>
    <p:extLst>
      <p:ext uri="{BB962C8B-B14F-4D97-AF65-F5344CB8AC3E}">
        <p14:creationId xmlns:p14="http://schemas.microsoft.com/office/powerpoint/2010/main" val="3567793984"/>
      </p:ext>
    </p:extLst>
  </p:cSld>
  <p:clrMapOvr>
    <a:masterClrMapping/>
  </p:clrMapOvr>
  <p:transition spd="slow"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z="3600" dirty="0"/>
              <a:t>Học sinh hay mua đồ ăn và thức uống gần trường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696199" cy="4953000"/>
          </a:xfrm>
        </p:spPr>
      </p:pic>
    </p:spTree>
    <p:extLst>
      <p:ext uri="{BB962C8B-B14F-4D97-AF65-F5344CB8AC3E}">
        <p14:creationId xmlns:p14="http://schemas.microsoft.com/office/powerpoint/2010/main" val="810365076"/>
      </p:ext>
    </p:extLst>
  </p:cSld>
  <p:clrMapOvr>
    <a:masterClrMapping/>
  </p:clrMapOvr>
  <p:transition spd="slow">
    <p:newsfla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z="3600" dirty="0"/>
              <a:t>Ma túy được ngụy trang và chất gây nghiện mới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4063348617"/>
      </p:ext>
    </p:extLst>
  </p:cSld>
  <p:clrMapOvr>
    <a:masterClrMapping/>
  </p:clrMapOvr>
  <p:transition spd="slow"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Bùa lưỡi hay tem giấy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8229599" cy="4724400"/>
          </a:xfrm>
        </p:spPr>
      </p:pic>
    </p:spTree>
    <p:extLst>
      <p:ext uri="{BB962C8B-B14F-4D97-AF65-F5344CB8AC3E}">
        <p14:creationId xmlns:p14="http://schemas.microsoft.com/office/powerpoint/2010/main" val="2655907037"/>
      </p:ext>
    </p:extLst>
  </p:cSld>
  <p:clrMapOvr>
    <a:masterClrMapping/>
  </p:clrMapOvr>
  <p:transition spd="slow">
    <p:newsfla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Ngụy trang là nước dâu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3" y="1600200"/>
            <a:ext cx="8034253" cy="4525963"/>
          </a:xfrm>
        </p:spPr>
      </p:pic>
    </p:spTree>
    <p:extLst>
      <p:ext uri="{BB962C8B-B14F-4D97-AF65-F5344CB8AC3E}">
        <p14:creationId xmlns:p14="http://schemas.microsoft.com/office/powerpoint/2010/main" val="2020915842"/>
      </p:ext>
    </p:extLst>
  </p:cSld>
  <p:clrMapOvr>
    <a:masterClrMapping/>
  </p:clrMapOvr>
  <p:transition spd="slow">
    <p:newsfla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Ngụy trang là nước xoài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7467600" cy="4953000"/>
          </a:xfrm>
        </p:spPr>
      </p:pic>
    </p:spTree>
    <p:extLst>
      <p:ext uri="{BB962C8B-B14F-4D97-AF65-F5344CB8AC3E}">
        <p14:creationId xmlns:p14="http://schemas.microsoft.com/office/powerpoint/2010/main" val="136323602"/>
      </p:ext>
    </p:extLst>
  </p:cSld>
  <p:clrMapOvr>
    <a:masterClrMapping/>
  </p:clrMapOvr>
  <p:transition spd="slow"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Ngụy trang bánh kẹo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76400"/>
            <a:ext cx="7753350" cy="4876800"/>
          </a:xfrm>
        </p:spPr>
      </p:pic>
    </p:spTree>
    <p:extLst>
      <p:ext uri="{BB962C8B-B14F-4D97-AF65-F5344CB8AC3E}">
        <p14:creationId xmlns:p14="http://schemas.microsoft.com/office/powerpoint/2010/main" val="46081375"/>
      </p:ext>
    </p:extLst>
  </p:cSld>
  <p:clrMapOvr>
    <a:masterClrMapping/>
  </p:clrMapOvr>
  <p:transition spd="slow">
    <p:newsfla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CB68E34-FD3B-44FC-BA3B-D35A9AE6E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126" y="0"/>
            <a:ext cx="9192126" cy="691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59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tuyên truyền phòng chống ma túy cho học sinh - B Productions">
            <a:hlinkClick r:id="" action="ppaction://media"/>
            <a:extLst>
              <a:ext uri="{FF2B5EF4-FFF2-40B4-BE49-F238E27FC236}">
                <a16:creationId xmlns:a16="http://schemas.microsoft.com/office/drawing/2014/main" id="{E5C0830B-2A5A-4368-8605-A76317DC1D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5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P Hồ Chí Minh: Tuyên truyền kiến thức về ma túy trong học đường">
            <a:extLst>
              <a:ext uri="{FF2B5EF4-FFF2-40B4-BE49-F238E27FC236}">
                <a16:creationId xmlns:a16="http://schemas.microsoft.com/office/drawing/2014/main" id="{9485ED00-6CC2-4D30-8B7E-68C09CE48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5263089" cy="695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7CF83-A616-4B28-AD34-42DBCAB82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600" y="3086100"/>
            <a:ext cx="1828800" cy="68579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BÀI TẬP</a:t>
            </a:r>
          </a:p>
        </p:txBody>
      </p:sp>
      <p:pic>
        <p:nvPicPr>
          <p:cNvPr id="5" name="Picture 19" descr="Untitled">
            <a:extLst>
              <a:ext uri="{FF2B5EF4-FFF2-40B4-BE49-F238E27FC236}">
                <a16:creationId xmlns:a16="http://schemas.microsoft.com/office/drawing/2014/main" id="{84D7CE57-FB9F-4374-88F4-AA1D0D640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089" y="205354"/>
            <a:ext cx="152098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ểu trưng Đoàn TNCS Hồ Chí Minh">
            <a:extLst>
              <a:ext uri="{FF2B5EF4-FFF2-40B4-BE49-F238E27FC236}">
                <a16:creationId xmlns:a16="http://schemas.microsoft.com/office/drawing/2014/main" id="{5A9D9DA9-171A-4274-A089-48E63C72E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286"/>
            <a:ext cx="1367789" cy="170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93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469106" y="1219200"/>
            <a:ext cx="8205787" cy="1242756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hưởng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609599" y="3429000"/>
            <a:ext cx="7924800" cy="19195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hưởng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hấp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12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469106" y="1219200"/>
            <a:ext cx="8205787" cy="1242756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609600" y="2957256"/>
            <a:ext cx="7924800" cy="3595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ma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Hay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quên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muộn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hưởng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136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469106" y="1219200"/>
            <a:ext cx="8205787" cy="1242756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chích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bơm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lây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609599" y="3429000"/>
            <a:ext cx="7924800" cy="12427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Viêm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viêm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HIV</a:t>
            </a:r>
          </a:p>
        </p:txBody>
      </p:sp>
    </p:spTree>
    <p:extLst>
      <p:ext uri="{BB962C8B-B14F-4D97-AF65-F5344CB8AC3E}">
        <p14:creationId xmlns:p14="http://schemas.microsoft.com/office/powerpoint/2010/main" val="22313598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469106" y="1219200"/>
            <a:ext cx="8205787" cy="1242756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rủ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rê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609599" y="3429000"/>
            <a:ext cx="7924800" cy="1981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ma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</a:p>
          <a:p>
            <a:pPr algn="just"/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327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469106" y="1219200"/>
            <a:ext cx="8205787" cy="1242756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5: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ép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609600" y="3193143"/>
            <a:ext cx="7924800" cy="24529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trụ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quyền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quán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CSGT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35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469106" y="1219200"/>
            <a:ext cx="8205787" cy="1600200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: Sau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buổi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tuyên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rút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430254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CB68E34-FD3B-44FC-BA3B-D35A9AE6E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126" y="0"/>
            <a:ext cx="9192126" cy="691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29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685183" y="1192379"/>
            <a:ext cx="8205787" cy="1242756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0A7022E-DC45-4B08-85E4-0E260515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2761239"/>
            <a:ext cx="1925527" cy="66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Côca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EFBE6D3-A18D-4F2C-9106-50ECB8438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805264"/>
            <a:ext cx="3392275" cy="66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d.Cả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a, b, c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7FF1F47-90BE-46D1-B5A7-7B9C081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085" y="3450955"/>
            <a:ext cx="5943600" cy="66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8D80106C-1F5F-40C3-88EA-58A57731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113855"/>
            <a:ext cx="7696200" cy="66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thuốc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phiện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1259632" y="4267200"/>
            <a:ext cx="3236168" cy="661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7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685183" y="1192379"/>
            <a:ext cx="8205787" cy="1242756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ra:</a:t>
            </a:r>
          </a:p>
          <a:p>
            <a:pPr algn="ctr"/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0A7022E-DC45-4B08-85E4-0E260515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2761239"/>
            <a:ext cx="29033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EFBE6D3-A18D-4F2C-9106-50ECB8438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805264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7FF1F47-90BE-46D1-B5A7-7B9C081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085" y="3450955"/>
            <a:ext cx="5943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8D80106C-1F5F-40C3-88EA-58A57731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3937045"/>
            <a:ext cx="7696200" cy="66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1103647" y="3381961"/>
            <a:ext cx="3236168" cy="661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0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685183" y="1192379"/>
            <a:ext cx="8205787" cy="1242756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3. 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chấp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tù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0A7022E-DC45-4B08-85E4-0E260515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2761239"/>
            <a:ext cx="47099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EFBE6D3-A18D-4F2C-9106-50ECB8438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805264"/>
            <a:ext cx="30540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a, b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7FF1F47-90BE-46D1-B5A7-7B9C081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085" y="3450955"/>
            <a:ext cx="5943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rã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8D80106C-1F5F-40C3-88EA-58A57731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043169"/>
            <a:ext cx="7696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gổ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lẫn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1259632" y="4736270"/>
            <a:ext cx="3236168" cy="661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685183" y="1192379"/>
            <a:ext cx="8205787" cy="1242756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cưỡng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lôi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tù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0A7022E-DC45-4B08-85E4-0E260515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2761239"/>
            <a:ext cx="299312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EFBE6D3-A18D-4F2C-9106-50ECB8438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805264"/>
            <a:ext cx="30139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7FF1F47-90BE-46D1-B5A7-7B9C081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085" y="3450955"/>
            <a:ext cx="5943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8D80106C-1F5F-40C3-88EA-58A57731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043169"/>
            <a:ext cx="7696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1259632" y="4024619"/>
            <a:ext cx="3236168" cy="661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4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685183" y="838200"/>
            <a:ext cx="8205787" cy="1596935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khẳng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kỷ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0A7022E-DC45-4B08-85E4-0E260515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928" y="2739284"/>
            <a:ext cx="381065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Cho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EFBE6D3-A18D-4F2C-9106-50ECB8438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928" y="4783309"/>
            <a:ext cx="348685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7FF1F47-90BE-46D1-B5A7-7B9C081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381" y="3429000"/>
            <a:ext cx="5943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8D80106C-1F5F-40C3-88EA-58A57731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928" y="4021214"/>
            <a:ext cx="820578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901928" y="4024619"/>
            <a:ext cx="8089672" cy="661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5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685183" y="762000"/>
            <a:ext cx="8205787" cy="1673135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6. 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khẳng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kỷ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0A7022E-DC45-4B08-85E4-0E260515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2761239"/>
            <a:ext cx="69990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Cho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EFBE6D3-A18D-4F2C-9106-50ECB8438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805264"/>
            <a:ext cx="68403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Cho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7FF1F47-90BE-46D1-B5A7-7B9C081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084" y="3450955"/>
            <a:ext cx="69985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Cho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8D80106C-1F5F-40C3-88EA-58A57731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043169"/>
            <a:ext cx="7696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Cho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1259632" y="4024619"/>
            <a:ext cx="7122368" cy="661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685183" y="1066800"/>
            <a:ext cx="8205787" cy="1368335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7.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tuý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0A7022E-DC45-4B08-85E4-0E260515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2761239"/>
            <a:ext cx="262757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Tóc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EFBE6D3-A18D-4F2C-9106-50ECB8438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805264"/>
            <a:ext cx="365035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Răng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loét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7FF1F47-90BE-46D1-B5A7-7B9C081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084" y="3450955"/>
            <a:ext cx="69985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8D80106C-1F5F-40C3-88EA-58A57731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043169"/>
            <a:ext cx="7696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Răng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1259632" y="4024619"/>
            <a:ext cx="4226768" cy="661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50189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685183" y="1066800"/>
            <a:ext cx="8205787" cy="1368335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8.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say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thuốc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rơi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0A7022E-DC45-4B08-85E4-0E260515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2761239"/>
            <a:ext cx="16674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tỉnh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EFBE6D3-A18D-4F2C-9106-50ECB8438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805264"/>
            <a:ext cx="185018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7FF1F47-90BE-46D1-B5A7-7B9C081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084" y="3450955"/>
            <a:ext cx="69985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8D80106C-1F5F-40C3-88EA-58A57731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043169"/>
            <a:ext cx="7696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Co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giật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1259632" y="3462210"/>
            <a:ext cx="1850186" cy="661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0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685183" y="1066800"/>
            <a:ext cx="8205787" cy="1368335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9.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Thuốc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tuý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0A7022E-DC45-4B08-85E4-0E260515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2761239"/>
            <a:ext cx="34018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Ma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EFBE6D3-A18D-4F2C-9106-50ECB8438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805264"/>
            <a:ext cx="354295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Ma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7FF1F47-90BE-46D1-B5A7-7B9C081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084" y="3450955"/>
            <a:ext cx="69985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Ma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8D80106C-1F5F-40C3-88EA-58A57731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043169"/>
            <a:ext cx="7696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Ma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1259632" y="4007824"/>
            <a:ext cx="3159968" cy="661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9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8738-6AC1-417F-90C9-45A960026495}"/>
              </a:ext>
            </a:extLst>
          </p:cNvPr>
          <p:cNvSpPr/>
          <p:nvPr/>
        </p:nvSpPr>
        <p:spPr>
          <a:xfrm>
            <a:off x="685183" y="762000"/>
            <a:ext cx="8205787" cy="1673135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10. Theo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193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ban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04/01/2000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tuý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tù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0A7022E-DC45-4B08-85E4-0E260515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2761239"/>
            <a:ext cx="38490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EFBE6D3-A18D-4F2C-9106-50ECB8438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805264"/>
            <a:ext cx="391479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7FF1F47-90BE-46D1-B5A7-7B9C081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084" y="3450955"/>
            <a:ext cx="69985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8D80106C-1F5F-40C3-88EA-58A57731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043169"/>
            <a:ext cx="7696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17C3A-53B3-4159-A489-357EF0C61B32}"/>
              </a:ext>
            </a:extLst>
          </p:cNvPr>
          <p:cNvSpPr/>
          <p:nvPr/>
        </p:nvSpPr>
        <p:spPr>
          <a:xfrm>
            <a:off x="1259632" y="4728316"/>
            <a:ext cx="4226768" cy="661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9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CB68E34-FD3B-44FC-BA3B-D35A9AE6E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126" y="0"/>
            <a:ext cx="9192126" cy="691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41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1111</TotalTime>
  <Words>897</Words>
  <Application>Microsoft Office PowerPoint</Application>
  <PresentationFormat>On-screen Show (4:3)</PresentationFormat>
  <Paragraphs>89</Paragraphs>
  <Slides>36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Times New Roman</vt:lpstr>
      <vt:lpstr>1_Default Design</vt:lpstr>
      <vt:lpstr>PowerPoint Presentation</vt:lpstr>
      <vt:lpstr>PowerPoint Presentation</vt:lpstr>
      <vt:lpstr>PowerPoint Presentation</vt:lpstr>
      <vt:lpstr>Heroin</vt:lpstr>
      <vt:lpstr>Ketamine</vt:lpstr>
      <vt:lpstr>Cỏ Mỹ</vt:lpstr>
      <vt:lpstr>Cây anh túc (thuốc phiện)</vt:lpstr>
      <vt:lpstr>MDMA</vt:lpstr>
      <vt:lpstr>Methamphetamine</vt:lpstr>
      <vt:lpstr>Học sinh hay mua đồ ăn và thức uống gần trường</vt:lpstr>
      <vt:lpstr>Ma túy được ngụy trang và chất gây nghiện mới</vt:lpstr>
      <vt:lpstr>Bùa lưỡi hay tem giấy</vt:lpstr>
      <vt:lpstr>Ngụy trang là nước dâu</vt:lpstr>
      <vt:lpstr>Ngụy trang là nước xoài</vt:lpstr>
      <vt:lpstr>Ngụy trang bánh kẹo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Giới thiệu nội dung cơ bản của luật phòng, chống ma túy năm 2021</dc:title>
  <dc:creator>admin</dc:creator>
  <cp:lastModifiedBy>Admin</cp:lastModifiedBy>
  <cp:revision>106</cp:revision>
  <dcterms:created xsi:type="dcterms:W3CDTF">2022-04-14T06:53:15Z</dcterms:created>
  <dcterms:modified xsi:type="dcterms:W3CDTF">2022-05-08T04:34:44Z</dcterms:modified>
</cp:coreProperties>
</file>